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00F8256-FD77-44EE-9286-F22A4EE9247B}" v="38" dt="2021-05-26T11:25:35.04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78" y="1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6/11/relationships/changesInfo" Target="changesInfos/changesInfo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田川 翔" userId="88663e60cc13360d" providerId="LiveId" clId="{B00F8256-FD77-44EE-9286-F22A4EE9247B}"/>
    <pc:docChg chg="undo custSel addSld modSld">
      <pc:chgData name="田川 翔" userId="88663e60cc13360d" providerId="LiveId" clId="{B00F8256-FD77-44EE-9286-F22A4EE9247B}" dt="2021-05-27T13:49:13.608" v="305" actId="1076"/>
      <pc:docMkLst>
        <pc:docMk/>
      </pc:docMkLst>
      <pc:sldChg chg="addSp modSp mod">
        <pc:chgData name="田川 翔" userId="88663e60cc13360d" providerId="LiveId" clId="{B00F8256-FD77-44EE-9286-F22A4EE9247B}" dt="2021-05-27T13:49:13.608" v="305" actId="1076"/>
        <pc:sldMkLst>
          <pc:docMk/>
          <pc:sldMk cId="243991354" sldId="256"/>
        </pc:sldMkLst>
        <pc:spChg chg="add mod">
          <ac:chgData name="田川 翔" userId="88663e60cc13360d" providerId="LiveId" clId="{B00F8256-FD77-44EE-9286-F22A4EE9247B}" dt="2021-05-27T13:48:41.315" v="303" actId="14100"/>
          <ac:spMkLst>
            <pc:docMk/>
            <pc:sldMk cId="243991354" sldId="256"/>
            <ac:spMk id="2" creationId="{96B81BA9-2BD9-4546-9937-1C550FB447A6}"/>
          </ac:spMkLst>
        </pc:spChg>
        <pc:spChg chg="mod">
          <ac:chgData name="田川 翔" userId="88663e60cc13360d" providerId="LiveId" clId="{B00F8256-FD77-44EE-9286-F22A4EE9247B}" dt="2021-05-22T16:11:41.315" v="2" actId="20577"/>
          <ac:spMkLst>
            <pc:docMk/>
            <pc:sldMk cId="243991354" sldId="256"/>
            <ac:spMk id="4" creationId="{048A4346-6198-4821-B015-FA925ABF3377}"/>
          </ac:spMkLst>
        </pc:spChg>
        <pc:picChg chg="add mod">
          <ac:chgData name="田川 翔" userId="88663e60cc13360d" providerId="LiveId" clId="{B00F8256-FD77-44EE-9286-F22A4EE9247B}" dt="2021-05-27T13:49:13.608" v="305" actId="1076"/>
          <ac:picMkLst>
            <pc:docMk/>
            <pc:sldMk cId="243991354" sldId="256"/>
            <ac:picMk id="5" creationId="{2C32ABFF-8500-4932-B655-2F526C5498E4}"/>
          </ac:picMkLst>
        </pc:picChg>
        <pc:picChg chg="mod">
          <ac:chgData name="田川 翔" userId="88663e60cc13360d" providerId="LiveId" clId="{B00F8256-FD77-44EE-9286-F22A4EE9247B}" dt="2021-05-22T17:42:19.960" v="90" actId="18131"/>
          <ac:picMkLst>
            <pc:docMk/>
            <pc:sldMk cId="243991354" sldId="256"/>
            <ac:picMk id="1026" creationId="{EC8107CA-6B2D-4235-B03A-53134B938BA8}"/>
          </ac:picMkLst>
        </pc:picChg>
      </pc:sldChg>
      <pc:sldChg chg="modSp mod">
        <pc:chgData name="田川 翔" userId="88663e60cc13360d" providerId="LiveId" clId="{B00F8256-FD77-44EE-9286-F22A4EE9247B}" dt="2021-05-22T16:52:23.662" v="15" actId="1076"/>
        <pc:sldMkLst>
          <pc:docMk/>
          <pc:sldMk cId="4185907536" sldId="258"/>
        </pc:sldMkLst>
        <pc:picChg chg="mod">
          <ac:chgData name="田川 翔" userId="88663e60cc13360d" providerId="LiveId" clId="{B00F8256-FD77-44EE-9286-F22A4EE9247B}" dt="2021-05-22T16:52:23.662" v="15" actId="1076"/>
          <ac:picMkLst>
            <pc:docMk/>
            <pc:sldMk cId="4185907536" sldId="258"/>
            <ac:picMk id="3" creationId="{4721DCAD-D5A2-4C9E-B3EC-47D96B1AB218}"/>
          </ac:picMkLst>
        </pc:picChg>
      </pc:sldChg>
      <pc:sldChg chg="addSp delSp modSp new mod">
        <pc:chgData name="田川 翔" userId="88663e60cc13360d" providerId="LiveId" clId="{B00F8256-FD77-44EE-9286-F22A4EE9247B}" dt="2021-05-22T16:51:30.856" v="9" actId="14100"/>
        <pc:sldMkLst>
          <pc:docMk/>
          <pc:sldMk cId="3736931062" sldId="259"/>
        </pc:sldMkLst>
        <pc:spChg chg="del mod">
          <ac:chgData name="田川 翔" userId="88663e60cc13360d" providerId="LiveId" clId="{B00F8256-FD77-44EE-9286-F22A4EE9247B}" dt="2021-05-22T16:51:27.443" v="7" actId="478"/>
          <ac:spMkLst>
            <pc:docMk/>
            <pc:sldMk cId="3736931062" sldId="259"/>
            <ac:spMk id="2" creationId="{0C0A241A-4747-444C-8D63-9CDEF6636D09}"/>
          </ac:spMkLst>
        </pc:spChg>
        <pc:spChg chg="del">
          <ac:chgData name="田川 翔" userId="88663e60cc13360d" providerId="LiveId" clId="{B00F8256-FD77-44EE-9286-F22A4EE9247B}" dt="2021-05-22T16:51:25.148" v="4"/>
          <ac:spMkLst>
            <pc:docMk/>
            <pc:sldMk cId="3736931062" sldId="259"/>
            <ac:spMk id="3" creationId="{E7F40475-AD1F-45F7-8945-6AFEA15B5A1C}"/>
          </ac:spMkLst>
        </pc:spChg>
        <pc:picChg chg="add mod">
          <ac:chgData name="田川 翔" userId="88663e60cc13360d" providerId="LiveId" clId="{B00F8256-FD77-44EE-9286-F22A4EE9247B}" dt="2021-05-22T16:51:30.856" v="9" actId="14100"/>
          <ac:picMkLst>
            <pc:docMk/>
            <pc:sldMk cId="3736931062" sldId="259"/>
            <ac:picMk id="5" creationId="{544FAFF2-831C-4DA3-B97B-6163E6C2BAE2}"/>
          </ac:picMkLst>
        </pc:picChg>
      </pc:sldChg>
      <pc:sldChg chg="addSp delSp modSp new mod">
        <pc:chgData name="田川 翔" userId="88663e60cc13360d" providerId="LiveId" clId="{B00F8256-FD77-44EE-9286-F22A4EE9247B}" dt="2021-05-22T17:12:28.627" v="82" actId="14100"/>
        <pc:sldMkLst>
          <pc:docMk/>
          <pc:sldMk cId="3379350568" sldId="260"/>
        </pc:sldMkLst>
        <pc:spChg chg="del">
          <ac:chgData name="田川 翔" userId="88663e60cc13360d" providerId="LiveId" clId="{B00F8256-FD77-44EE-9286-F22A4EE9247B}" dt="2021-05-22T16:52:15.763" v="11" actId="478"/>
          <ac:spMkLst>
            <pc:docMk/>
            <pc:sldMk cId="3379350568" sldId="260"/>
            <ac:spMk id="2" creationId="{5581EAFB-3BF1-4225-8B47-6825ABE53AD4}"/>
          </ac:spMkLst>
        </pc:spChg>
        <pc:spChg chg="del">
          <ac:chgData name="田川 翔" userId="88663e60cc13360d" providerId="LiveId" clId="{B00F8256-FD77-44EE-9286-F22A4EE9247B}" dt="2021-05-22T16:52:15.763" v="11" actId="478"/>
          <ac:spMkLst>
            <pc:docMk/>
            <pc:sldMk cId="3379350568" sldId="260"/>
            <ac:spMk id="3" creationId="{D0593F6D-DFA2-4884-98D4-0BE0C291A3DC}"/>
          </ac:spMkLst>
        </pc:spChg>
        <pc:spChg chg="add mod ord">
          <ac:chgData name="田川 翔" userId="88663e60cc13360d" providerId="LiveId" clId="{B00F8256-FD77-44EE-9286-F22A4EE9247B}" dt="2021-05-22T17:09:02.964" v="43" actId="14100"/>
          <ac:spMkLst>
            <pc:docMk/>
            <pc:sldMk cId="3379350568" sldId="260"/>
            <ac:spMk id="6" creationId="{EC2C4692-D759-495E-AA96-E1A77567154C}"/>
          </ac:spMkLst>
        </pc:spChg>
        <pc:picChg chg="add mod ord">
          <ac:chgData name="田川 翔" userId="88663e60cc13360d" providerId="LiveId" clId="{B00F8256-FD77-44EE-9286-F22A4EE9247B}" dt="2021-05-22T17:11:31.573" v="67" actId="1076"/>
          <ac:picMkLst>
            <pc:docMk/>
            <pc:sldMk cId="3379350568" sldId="260"/>
            <ac:picMk id="5" creationId="{3AE56E87-232B-45C7-9DC7-D97B2C177E79}"/>
          </ac:picMkLst>
        </pc:picChg>
        <pc:picChg chg="add del mod">
          <ac:chgData name="田川 翔" userId="88663e60cc13360d" providerId="LiveId" clId="{B00F8256-FD77-44EE-9286-F22A4EE9247B}" dt="2021-05-22T17:11:30.467" v="66" actId="478"/>
          <ac:picMkLst>
            <pc:docMk/>
            <pc:sldMk cId="3379350568" sldId="260"/>
            <ac:picMk id="8" creationId="{2BAD372D-A2A2-42C1-B033-A472826C14D2}"/>
          </ac:picMkLst>
        </pc:picChg>
        <pc:picChg chg="add del mod">
          <ac:chgData name="田川 翔" userId="88663e60cc13360d" providerId="LiveId" clId="{B00F8256-FD77-44EE-9286-F22A4EE9247B}" dt="2021-05-22T17:09:22.823" v="48" actId="1076"/>
          <ac:picMkLst>
            <pc:docMk/>
            <pc:sldMk cId="3379350568" sldId="260"/>
            <ac:picMk id="10" creationId="{1575A665-1154-49EA-AB60-E8ABBE2ADC02}"/>
          </ac:picMkLst>
        </pc:picChg>
        <pc:picChg chg="add del mod">
          <ac:chgData name="田川 翔" userId="88663e60cc13360d" providerId="LiveId" clId="{B00F8256-FD77-44EE-9286-F22A4EE9247B}" dt="2021-05-22T17:10:28.940" v="53" actId="478"/>
          <ac:picMkLst>
            <pc:docMk/>
            <pc:sldMk cId="3379350568" sldId="260"/>
            <ac:picMk id="12" creationId="{322463D2-A967-4330-82EA-3754B2566906}"/>
          </ac:picMkLst>
        </pc:picChg>
        <pc:picChg chg="add del mod">
          <ac:chgData name="田川 翔" userId="88663e60cc13360d" providerId="LiveId" clId="{B00F8256-FD77-44EE-9286-F22A4EE9247B}" dt="2021-05-22T17:10:46.606" v="63" actId="1076"/>
          <ac:picMkLst>
            <pc:docMk/>
            <pc:sldMk cId="3379350568" sldId="260"/>
            <ac:picMk id="14" creationId="{BD641FB8-6E4B-454F-8D2F-A497F74FFD88}"/>
          </ac:picMkLst>
        </pc:picChg>
        <pc:picChg chg="add del mod">
          <ac:chgData name="田川 翔" userId="88663e60cc13360d" providerId="LiveId" clId="{B00F8256-FD77-44EE-9286-F22A4EE9247B}" dt="2021-05-22T17:11:52.435" v="71" actId="478"/>
          <ac:picMkLst>
            <pc:docMk/>
            <pc:sldMk cId="3379350568" sldId="260"/>
            <ac:picMk id="16" creationId="{61765F26-C9FC-4A90-A2F4-80E4A38B9ABC}"/>
          </ac:picMkLst>
        </pc:picChg>
        <pc:picChg chg="add del mod">
          <ac:chgData name="田川 翔" userId="88663e60cc13360d" providerId="LiveId" clId="{B00F8256-FD77-44EE-9286-F22A4EE9247B}" dt="2021-05-22T17:12:17.540" v="77" actId="478"/>
          <ac:picMkLst>
            <pc:docMk/>
            <pc:sldMk cId="3379350568" sldId="260"/>
            <ac:picMk id="18" creationId="{1DC7E7CE-DC8D-411F-86B1-30919971C8D2}"/>
          </ac:picMkLst>
        </pc:picChg>
        <pc:picChg chg="add mod">
          <ac:chgData name="田川 翔" userId="88663e60cc13360d" providerId="LiveId" clId="{B00F8256-FD77-44EE-9286-F22A4EE9247B}" dt="2021-05-22T17:12:28.627" v="82" actId="14100"/>
          <ac:picMkLst>
            <pc:docMk/>
            <pc:sldMk cId="3379350568" sldId="260"/>
            <ac:picMk id="20" creationId="{DAA25E8C-7FE7-444A-BFDE-D02C1DAE88F1}"/>
          </ac:picMkLst>
        </pc:picChg>
      </pc:sldChg>
      <pc:sldChg chg="addSp delSp modSp new mod">
        <pc:chgData name="田川 翔" userId="88663e60cc13360d" providerId="LiveId" clId="{B00F8256-FD77-44EE-9286-F22A4EE9247B}" dt="2021-05-22T17:56:01.844" v="96" actId="18131"/>
        <pc:sldMkLst>
          <pc:docMk/>
          <pc:sldMk cId="355658732" sldId="261"/>
        </pc:sldMkLst>
        <pc:spChg chg="del">
          <ac:chgData name="田川 翔" userId="88663e60cc13360d" providerId="LiveId" clId="{B00F8256-FD77-44EE-9286-F22A4EE9247B}" dt="2021-05-22T17:55:44.925" v="92" actId="478"/>
          <ac:spMkLst>
            <pc:docMk/>
            <pc:sldMk cId="355658732" sldId="261"/>
            <ac:spMk id="2" creationId="{9D1567B1-6828-442B-B24A-AF49B0DCD8D6}"/>
          </ac:spMkLst>
        </pc:spChg>
        <pc:spChg chg="del">
          <ac:chgData name="田川 翔" userId="88663e60cc13360d" providerId="LiveId" clId="{B00F8256-FD77-44EE-9286-F22A4EE9247B}" dt="2021-05-22T17:55:44.925" v="92" actId="478"/>
          <ac:spMkLst>
            <pc:docMk/>
            <pc:sldMk cId="355658732" sldId="261"/>
            <ac:spMk id="3" creationId="{1E1A081C-90DE-47D5-AD7F-889AF02D4FA6}"/>
          </ac:spMkLst>
        </pc:spChg>
        <pc:picChg chg="add mod">
          <ac:chgData name="田川 翔" userId="88663e60cc13360d" providerId="LiveId" clId="{B00F8256-FD77-44EE-9286-F22A4EE9247B}" dt="2021-05-22T17:56:01.844" v="96" actId="18131"/>
          <ac:picMkLst>
            <pc:docMk/>
            <pc:sldMk cId="355658732" sldId="261"/>
            <ac:picMk id="1026" creationId="{17868E73-B0F6-4E5D-B328-8916E394349E}"/>
          </ac:picMkLst>
        </pc:picChg>
      </pc:sldChg>
      <pc:sldChg chg="addSp delSp modSp new mod">
        <pc:chgData name="田川 翔" userId="88663e60cc13360d" providerId="LiveId" clId="{B00F8256-FD77-44EE-9286-F22A4EE9247B}" dt="2021-05-25T16:09:34.444" v="202" actId="14100"/>
        <pc:sldMkLst>
          <pc:docMk/>
          <pc:sldMk cId="665278581" sldId="262"/>
        </pc:sldMkLst>
        <pc:spChg chg="del">
          <ac:chgData name="田川 翔" userId="88663e60cc13360d" providerId="LiveId" clId="{B00F8256-FD77-44EE-9286-F22A4EE9247B}" dt="2021-05-25T15:56:25.677" v="98" actId="478"/>
          <ac:spMkLst>
            <pc:docMk/>
            <pc:sldMk cId="665278581" sldId="262"/>
            <ac:spMk id="2" creationId="{AD292314-9349-4DF3-85CE-A2D8A8A30D91}"/>
          </ac:spMkLst>
        </pc:spChg>
        <pc:spChg chg="del">
          <ac:chgData name="田川 翔" userId="88663e60cc13360d" providerId="LiveId" clId="{B00F8256-FD77-44EE-9286-F22A4EE9247B}" dt="2021-05-25T15:56:25.677" v="98" actId="478"/>
          <ac:spMkLst>
            <pc:docMk/>
            <pc:sldMk cId="665278581" sldId="262"/>
            <ac:spMk id="3" creationId="{3740CD95-2A78-4738-8145-AEBB1DFD8B87}"/>
          </ac:spMkLst>
        </pc:spChg>
        <pc:picChg chg="add mod modCrop">
          <ac:chgData name="田川 翔" userId="88663e60cc13360d" providerId="LiveId" clId="{B00F8256-FD77-44EE-9286-F22A4EE9247B}" dt="2021-05-25T16:08:39.801" v="195" actId="1076"/>
          <ac:picMkLst>
            <pc:docMk/>
            <pc:sldMk cId="665278581" sldId="262"/>
            <ac:picMk id="5" creationId="{C9493967-29A4-4BBB-B0F1-2B8F71869586}"/>
          </ac:picMkLst>
        </pc:picChg>
        <pc:picChg chg="add mod modCrop">
          <ac:chgData name="田川 翔" userId="88663e60cc13360d" providerId="LiveId" clId="{B00F8256-FD77-44EE-9286-F22A4EE9247B}" dt="2021-05-25T16:06:08.144" v="185" actId="14100"/>
          <ac:picMkLst>
            <pc:docMk/>
            <pc:sldMk cId="665278581" sldId="262"/>
            <ac:picMk id="6" creationId="{01936BD3-2158-4B71-9898-928CC41AD648}"/>
          </ac:picMkLst>
        </pc:picChg>
        <pc:picChg chg="add mod modCrop">
          <ac:chgData name="田川 翔" userId="88663e60cc13360d" providerId="LiveId" clId="{B00F8256-FD77-44EE-9286-F22A4EE9247B}" dt="2021-05-25T16:03:05.748" v="171" actId="14100"/>
          <ac:picMkLst>
            <pc:docMk/>
            <pc:sldMk cId="665278581" sldId="262"/>
            <ac:picMk id="7" creationId="{4A855898-9B5A-456B-8BC6-C34680FBC4AB}"/>
          </ac:picMkLst>
        </pc:picChg>
        <pc:picChg chg="add mod modCrop">
          <ac:chgData name="田川 翔" userId="88663e60cc13360d" providerId="LiveId" clId="{B00F8256-FD77-44EE-9286-F22A4EE9247B}" dt="2021-05-25T16:08:25.090" v="192" actId="14100"/>
          <ac:picMkLst>
            <pc:docMk/>
            <pc:sldMk cId="665278581" sldId="262"/>
            <ac:picMk id="8" creationId="{A0AC6C47-6044-44E1-9AF5-D3BA16619D0F}"/>
          </ac:picMkLst>
        </pc:picChg>
        <pc:picChg chg="add mod modCrop">
          <ac:chgData name="田川 翔" userId="88663e60cc13360d" providerId="LiveId" clId="{B00F8256-FD77-44EE-9286-F22A4EE9247B}" dt="2021-05-25T16:04:34.012" v="175" actId="1076"/>
          <ac:picMkLst>
            <pc:docMk/>
            <pc:sldMk cId="665278581" sldId="262"/>
            <ac:picMk id="9" creationId="{F52BC3FC-BC0D-4A96-BD32-7361AE7F50D0}"/>
          </ac:picMkLst>
        </pc:picChg>
        <pc:picChg chg="add mod modCrop">
          <ac:chgData name="田川 翔" userId="88663e60cc13360d" providerId="LiveId" clId="{B00F8256-FD77-44EE-9286-F22A4EE9247B}" dt="2021-05-25T16:03:00.363" v="169" actId="14100"/>
          <ac:picMkLst>
            <pc:docMk/>
            <pc:sldMk cId="665278581" sldId="262"/>
            <ac:picMk id="10" creationId="{BB12FE76-34DB-4AE5-BF88-8D4508220FC7}"/>
          </ac:picMkLst>
        </pc:picChg>
        <pc:picChg chg="add mod modCrop">
          <ac:chgData name="田川 翔" userId="88663e60cc13360d" providerId="LiveId" clId="{B00F8256-FD77-44EE-9286-F22A4EE9247B}" dt="2021-05-25T16:05:41.377" v="183" actId="14100"/>
          <ac:picMkLst>
            <pc:docMk/>
            <pc:sldMk cId="665278581" sldId="262"/>
            <ac:picMk id="11" creationId="{36F6C5C2-C97D-44E6-9EFC-CB88BFE77CD1}"/>
          </ac:picMkLst>
        </pc:picChg>
        <pc:picChg chg="add mod modCrop">
          <ac:chgData name="田川 翔" userId="88663e60cc13360d" providerId="LiveId" clId="{B00F8256-FD77-44EE-9286-F22A4EE9247B}" dt="2021-05-25T16:09:34.444" v="202" actId="14100"/>
          <ac:picMkLst>
            <pc:docMk/>
            <pc:sldMk cId="665278581" sldId="262"/>
            <ac:picMk id="12" creationId="{D8BAA921-0922-4ECF-A2CB-FC7B39D2D74B}"/>
          </ac:picMkLst>
        </pc:picChg>
      </pc:sldChg>
      <pc:sldChg chg="addSp delSp modSp add mod">
        <pc:chgData name="田川 翔" userId="88663e60cc13360d" providerId="LiveId" clId="{B00F8256-FD77-44EE-9286-F22A4EE9247B}" dt="2021-05-26T01:39:19.740" v="254" actId="1076"/>
        <pc:sldMkLst>
          <pc:docMk/>
          <pc:sldMk cId="3331813838" sldId="263"/>
        </pc:sldMkLst>
        <pc:spChg chg="add del mod">
          <ac:chgData name="田川 翔" userId="88663e60cc13360d" providerId="LiveId" clId="{B00F8256-FD77-44EE-9286-F22A4EE9247B}" dt="2021-05-26T01:38:42.727" v="239" actId="478"/>
          <ac:spMkLst>
            <pc:docMk/>
            <pc:sldMk cId="3331813838" sldId="263"/>
            <ac:spMk id="2" creationId="{3805575B-CF2A-4DB4-818D-E3864AD93E54}"/>
          </ac:spMkLst>
        </pc:spChg>
        <pc:spChg chg="add mod">
          <ac:chgData name="田川 翔" userId="88663e60cc13360d" providerId="LiveId" clId="{B00F8256-FD77-44EE-9286-F22A4EE9247B}" dt="2021-05-26T01:38:55.883" v="245" actId="13822"/>
          <ac:spMkLst>
            <pc:docMk/>
            <pc:sldMk cId="3331813838" sldId="263"/>
            <ac:spMk id="3" creationId="{3EC3BA97-6F1F-49F7-AD33-67A31262C0C8}"/>
          </ac:spMkLst>
        </pc:spChg>
        <pc:spChg chg="add del mod">
          <ac:chgData name="田川 翔" userId="88663e60cc13360d" providerId="LiveId" clId="{B00F8256-FD77-44EE-9286-F22A4EE9247B}" dt="2021-05-26T01:38:43.432" v="240" actId="478"/>
          <ac:spMkLst>
            <pc:docMk/>
            <pc:sldMk cId="3331813838" sldId="263"/>
            <ac:spMk id="13" creationId="{86976395-8206-4BD8-A4B8-60C86A8F6A16}"/>
          </ac:spMkLst>
        </pc:spChg>
        <pc:spChg chg="add del mod">
          <ac:chgData name="田川 翔" userId="88663e60cc13360d" providerId="LiveId" clId="{B00F8256-FD77-44EE-9286-F22A4EE9247B}" dt="2021-05-26T01:38:44.118" v="241" actId="478"/>
          <ac:spMkLst>
            <pc:docMk/>
            <pc:sldMk cId="3331813838" sldId="263"/>
            <ac:spMk id="14" creationId="{482C1B4A-177F-474F-802C-0F619830F215}"/>
          </ac:spMkLst>
        </pc:spChg>
        <pc:spChg chg="add mod">
          <ac:chgData name="田川 翔" userId="88663e60cc13360d" providerId="LiveId" clId="{B00F8256-FD77-44EE-9286-F22A4EE9247B}" dt="2021-05-26T01:39:01.565" v="247" actId="1076"/>
          <ac:spMkLst>
            <pc:docMk/>
            <pc:sldMk cId="3331813838" sldId="263"/>
            <ac:spMk id="15" creationId="{3C4D11B0-3C03-4E19-B562-03CE210E766D}"/>
          </ac:spMkLst>
        </pc:spChg>
        <pc:spChg chg="add mod">
          <ac:chgData name="田川 翔" userId="88663e60cc13360d" providerId="LiveId" clId="{B00F8256-FD77-44EE-9286-F22A4EE9247B}" dt="2021-05-26T01:39:11.408" v="250" actId="688"/>
          <ac:spMkLst>
            <pc:docMk/>
            <pc:sldMk cId="3331813838" sldId="263"/>
            <ac:spMk id="16" creationId="{7B1F07F6-8C06-4BAA-904B-BFF0E56D445C}"/>
          </ac:spMkLst>
        </pc:spChg>
        <pc:picChg chg="mod">
          <ac:chgData name="田川 翔" userId="88663e60cc13360d" providerId="LiveId" clId="{B00F8256-FD77-44EE-9286-F22A4EE9247B}" dt="2021-05-26T01:39:19.740" v="254" actId="1076"/>
          <ac:picMkLst>
            <pc:docMk/>
            <pc:sldMk cId="3331813838" sldId="263"/>
            <ac:picMk id="5" creationId="{C9493967-29A4-4BBB-B0F1-2B8F71869586}"/>
          </ac:picMkLst>
        </pc:picChg>
        <pc:picChg chg="del">
          <ac:chgData name="田川 翔" userId="88663e60cc13360d" providerId="LiveId" clId="{B00F8256-FD77-44EE-9286-F22A4EE9247B}" dt="2021-05-26T01:37:11.750" v="205" actId="478"/>
          <ac:picMkLst>
            <pc:docMk/>
            <pc:sldMk cId="3331813838" sldId="263"/>
            <ac:picMk id="6" creationId="{01936BD3-2158-4B71-9898-928CC41AD648}"/>
          </ac:picMkLst>
        </pc:picChg>
        <pc:picChg chg="mod">
          <ac:chgData name="田川 翔" userId="88663e60cc13360d" providerId="LiveId" clId="{B00F8256-FD77-44EE-9286-F22A4EE9247B}" dt="2021-05-26T01:39:14.975" v="252" actId="1076"/>
          <ac:picMkLst>
            <pc:docMk/>
            <pc:sldMk cId="3331813838" sldId="263"/>
            <ac:picMk id="7" creationId="{4A855898-9B5A-456B-8BC6-C34680FBC4AB}"/>
          </ac:picMkLst>
        </pc:picChg>
        <pc:picChg chg="del">
          <ac:chgData name="田川 翔" userId="88663e60cc13360d" providerId="LiveId" clId="{B00F8256-FD77-44EE-9286-F22A4EE9247B}" dt="2021-05-26T01:37:12.578" v="206" actId="478"/>
          <ac:picMkLst>
            <pc:docMk/>
            <pc:sldMk cId="3331813838" sldId="263"/>
            <ac:picMk id="8" creationId="{A0AC6C47-6044-44E1-9AF5-D3BA16619D0F}"/>
          </ac:picMkLst>
        </pc:picChg>
        <pc:picChg chg="mod">
          <ac:chgData name="田川 翔" userId="88663e60cc13360d" providerId="LiveId" clId="{B00F8256-FD77-44EE-9286-F22A4EE9247B}" dt="2021-05-26T01:37:22.436" v="211" actId="1076"/>
          <ac:picMkLst>
            <pc:docMk/>
            <pc:sldMk cId="3331813838" sldId="263"/>
            <ac:picMk id="9" creationId="{F52BC3FC-BC0D-4A96-BD32-7361AE7F50D0}"/>
          </ac:picMkLst>
        </pc:picChg>
        <pc:picChg chg="mod">
          <ac:chgData name="田川 翔" userId="88663e60cc13360d" providerId="LiveId" clId="{B00F8256-FD77-44EE-9286-F22A4EE9247B}" dt="2021-05-26T01:38:37.240" v="236" actId="1076"/>
          <ac:picMkLst>
            <pc:docMk/>
            <pc:sldMk cId="3331813838" sldId="263"/>
            <ac:picMk id="10" creationId="{BB12FE76-34DB-4AE5-BF88-8D4508220FC7}"/>
          </ac:picMkLst>
        </pc:picChg>
        <pc:picChg chg="del">
          <ac:chgData name="田川 翔" userId="88663e60cc13360d" providerId="LiveId" clId="{B00F8256-FD77-44EE-9286-F22A4EE9247B}" dt="2021-05-26T01:37:16.167" v="208" actId="478"/>
          <ac:picMkLst>
            <pc:docMk/>
            <pc:sldMk cId="3331813838" sldId="263"/>
            <ac:picMk id="11" creationId="{36F6C5C2-C97D-44E6-9EFC-CB88BFE77CD1}"/>
          </ac:picMkLst>
        </pc:picChg>
        <pc:picChg chg="del">
          <ac:chgData name="田川 翔" userId="88663e60cc13360d" providerId="LiveId" clId="{B00F8256-FD77-44EE-9286-F22A4EE9247B}" dt="2021-05-26T01:37:10.879" v="204" actId="478"/>
          <ac:picMkLst>
            <pc:docMk/>
            <pc:sldMk cId="3331813838" sldId="263"/>
            <ac:picMk id="12" creationId="{D8BAA921-0922-4ECF-A2CB-FC7B39D2D74B}"/>
          </ac:picMkLst>
        </pc:picChg>
      </pc:sldChg>
      <pc:sldChg chg="addSp delSp modSp add mod">
        <pc:chgData name="田川 翔" userId="88663e60cc13360d" providerId="LiveId" clId="{B00F8256-FD77-44EE-9286-F22A4EE9247B}" dt="2021-05-26T11:25:35.028" v="300" actId="732"/>
        <pc:sldMkLst>
          <pc:docMk/>
          <pc:sldMk cId="3934714135" sldId="264"/>
        </pc:sldMkLst>
        <pc:spChg chg="add del">
          <ac:chgData name="田川 翔" userId="88663e60cc13360d" providerId="LiveId" clId="{B00F8256-FD77-44EE-9286-F22A4EE9247B}" dt="2021-05-26T11:14:11.119" v="258" actId="478"/>
          <ac:spMkLst>
            <pc:docMk/>
            <pc:sldMk cId="3934714135" sldId="264"/>
            <ac:spMk id="2" creationId="{3D0B4F4B-1ABD-4DB1-AD7A-3015AC234E59}"/>
          </ac:spMkLst>
        </pc:spChg>
        <pc:spChg chg="del">
          <ac:chgData name="田川 翔" userId="88663e60cc13360d" providerId="LiveId" clId="{B00F8256-FD77-44EE-9286-F22A4EE9247B}" dt="2021-05-26T11:11:07.684" v="256" actId="478"/>
          <ac:spMkLst>
            <pc:docMk/>
            <pc:sldMk cId="3934714135" sldId="264"/>
            <ac:spMk id="3" creationId="{3EC3BA97-6F1F-49F7-AD33-67A31262C0C8}"/>
          </ac:spMkLst>
        </pc:spChg>
        <pc:spChg chg="del">
          <ac:chgData name="田川 翔" userId="88663e60cc13360d" providerId="LiveId" clId="{B00F8256-FD77-44EE-9286-F22A4EE9247B}" dt="2021-05-26T11:11:07.684" v="256" actId="478"/>
          <ac:spMkLst>
            <pc:docMk/>
            <pc:sldMk cId="3934714135" sldId="264"/>
            <ac:spMk id="15" creationId="{3C4D11B0-3C03-4E19-B562-03CE210E766D}"/>
          </ac:spMkLst>
        </pc:spChg>
        <pc:spChg chg="del">
          <ac:chgData name="田川 翔" userId="88663e60cc13360d" providerId="LiveId" clId="{B00F8256-FD77-44EE-9286-F22A4EE9247B}" dt="2021-05-26T11:11:07.684" v="256" actId="478"/>
          <ac:spMkLst>
            <pc:docMk/>
            <pc:sldMk cId="3934714135" sldId="264"/>
            <ac:spMk id="16" creationId="{7B1F07F6-8C06-4BAA-904B-BFF0E56D445C}"/>
          </ac:spMkLst>
        </pc:spChg>
        <pc:spChg chg="add mod ord">
          <ac:chgData name="田川 翔" userId="88663e60cc13360d" providerId="LiveId" clId="{B00F8256-FD77-44EE-9286-F22A4EE9247B}" dt="2021-05-26T11:25:18.150" v="297" actId="207"/>
          <ac:spMkLst>
            <pc:docMk/>
            <pc:sldMk cId="3934714135" sldId="264"/>
            <ac:spMk id="20" creationId="{BDCE3720-9830-4381-B777-32D4B4CE4C44}"/>
          </ac:spMkLst>
        </pc:spChg>
        <pc:picChg chg="del">
          <ac:chgData name="田川 翔" userId="88663e60cc13360d" providerId="LiveId" clId="{B00F8256-FD77-44EE-9286-F22A4EE9247B}" dt="2021-05-26T11:11:07.684" v="256" actId="478"/>
          <ac:picMkLst>
            <pc:docMk/>
            <pc:sldMk cId="3934714135" sldId="264"/>
            <ac:picMk id="5" creationId="{C9493967-29A4-4BBB-B0F1-2B8F71869586}"/>
          </ac:picMkLst>
        </pc:picChg>
        <pc:picChg chg="add mod">
          <ac:chgData name="田川 翔" userId="88663e60cc13360d" providerId="LiveId" clId="{B00F8256-FD77-44EE-9286-F22A4EE9247B}" dt="2021-05-26T11:14:13.608" v="260" actId="1076"/>
          <ac:picMkLst>
            <pc:docMk/>
            <pc:sldMk cId="3934714135" sldId="264"/>
            <ac:picMk id="6" creationId="{B9B84C49-AFF3-4F6C-921B-31A82F6115D2}"/>
          </ac:picMkLst>
        </pc:picChg>
        <pc:picChg chg="del">
          <ac:chgData name="田川 翔" userId="88663e60cc13360d" providerId="LiveId" clId="{B00F8256-FD77-44EE-9286-F22A4EE9247B}" dt="2021-05-26T11:11:07.684" v="256" actId="478"/>
          <ac:picMkLst>
            <pc:docMk/>
            <pc:sldMk cId="3934714135" sldId="264"/>
            <ac:picMk id="7" creationId="{4A855898-9B5A-456B-8BC6-C34680FBC4AB}"/>
          </ac:picMkLst>
        </pc:picChg>
        <pc:picChg chg="del">
          <ac:chgData name="田川 翔" userId="88663e60cc13360d" providerId="LiveId" clId="{B00F8256-FD77-44EE-9286-F22A4EE9247B}" dt="2021-05-26T11:11:07.684" v="256" actId="478"/>
          <ac:picMkLst>
            <pc:docMk/>
            <pc:sldMk cId="3934714135" sldId="264"/>
            <ac:picMk id="9" creationId="{F52BC3FC-BC0D-4A96-BD32-7361AE7F50D0}"/>
          </ac:picMkLst>
        </pc:picChg>
        <pc:picChg chg="del">
          <ac:chgData name="田川 翔" userId="88663e60cc13360d" providerId="LiveId" clId="{B00F8256-FD77-44EE-9286-F22A4EE9247B}" dt="2021-05-26T11:11:07.684" v="256" actId="478"/>
          <ac:picMkLst>
            <pc:docMk/>
            <pc:sldMk cId="3934714135" sldId="264"/>
            <ac:picMk id="10" creationId="{BB12FE76-34DB-4AE5-BF88-8D4508220FC7}"/>
          </ac:picMkLst>
        </pc:picChg>
        <pc:picChg chg="add del mod modCrop">
          <ac:chgData name="田川 翔" userId="88663e60cc13360d" providerId="LiveId" clId="{B00F8256-FD77-44EE-9286-F22A4EE9247B}" dt="2021-05-26T11:19:12.562" v="265" actId="478"/>
          <ac:picMkLst>
            <pc:docMk/>
            <pc:sldMk cId="3934714135" sldId="264"/>
            <ac:picMk id="11" creationId="{F63C04DC-0406-425D-834B-5B676ABED759}"/>
          </ac:picMkLst>
        </pc:picChg>
        <pc:picChg chg="add del mod modCrop">
          <ac:chgData name="田川 翔" userId="88663e60cc13360d" providerId="LiveId" clId="{B00F8256-FD77-44EE-9286-F22A4EE9247B}" dt="2021-05-26T11:20:14.796" v="274" actId="478"/>
          <ac:picMkLst>
            <pc:docMk/>
            <pc:sldMk cId="3934714135" sldId="264"/>
            <ac:picMk id="13" creationId="{ADCB32AB-4F21-45C3-BCAC-ED92FEEECAE7}"/>
          </ac:picMkLst>
        </pc:picChg>
        <pc:picChg chg="add del mod modCrop">
          <ac:chgData name="田川 翔" userId="88663e60cc13360d" providerId="LiveId" clId="{B00F8256-FD77-44EE-9286-F22A4EE9247B}" dt="2021-05-26T11:21:12.027" v="279" actId="478"/>
          <ac:picMkLst>
            <pc:docMk/>
            <pc:sldMk cId="3934714135" sldId="264"/>
            <ac:picMk id="17" creationId="{D535FA83-6314-48D0-B727-41EB6E0FB2F8}"/>
          </ac:picMkLst>
        </pc:picChg>
        <pc:picChg chg="add mod modCrop">
          <ac:chgData name="田川 翔" userId="88663e60cc13360d" providerId="LiveId" clId="{B00F8256-FD77-44EE-9286-F22A4EE9247B}" dt="2021-05-26T11:21:25.290" v="284" actId="14100"/>
          <ac:picMkLst>
            <pc:docMk/>
            <pc:sldMk cId="3934714135" sldId="264"/>
            <ac:picMk id="19" creationId="{4BE40D56-ACE9-408D-9D08-DB213BBBE75A}"/>
          </ac:picMkLst>
        </pc:picChg>
        <pc:picChg chg="add mod">
          <ac:chgData name="田川 翔" userId="88663e60cc13360d" providerId="LiveId" clId="{B00F8256-FD77-44EE-9286-F22A4EE9247B}" dt="2021-05-26T11:25:31.424" v="299" actId="732"/>
          <ac:picMkLst>
            <pc:docMk/>
            <pc:sldMk cId="3934714135" sldId="264"/>
            <ac:picMk id="1026" creationId="{96405F43-CD2B-4FB1-8CA3-736EC8910BE0}"/>
          </ac:picMkLst>
        </pc:picChg>
        <pc:picChg chg="add mod">
          <ac:chgData name="田川 翔" userId="88663e60cc13360d" providerId="LiveId" clId="{B00F8256-FD77-44EE-9286-F22A4EE9247B}" dt="2021-05-26T11:25:35.028" v="300" actId="732"/>
          <ac:picMkLst>
            <pc:docMk/>
            <pc:sldMk cId="3934714135" sldId="264"/>
            <ac:picMk id="1028" creationId="{7E4BD79D-58F6-409B-8412-71F944484147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825AF-E3A2-4903-904D-BC104456F0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ED49008-BC94-43FD-AF84-D89E0703B7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en-US" altLang="ja-JP"/>
              <a:t>Click to edit Master subtitle style</a:t>
            </a:r>
            <a:endParaRPr kumimoji="1" lang="ja-JP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BFA3E9-718A-4BD5-B7D6-3373BFDD1B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8A3FE-61D5-40AA-BCE6-930B8C325625}" type="datetimeFigureOut">
              <a:rPr kumimoji="1" lang="ja-JP" altLang="en-US" smtClean="0"/>
              <a:t>2021/5/27</a:t>
            </a:fld>
            <a:endParaRPr kumimoji="1" lang="ja-JP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3DDF8E-4C1E-4018-9F5D-75DB971FEC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807055-1BB1-4E64-8FE0-42CC7406C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99683-1C09-4ECF-BF4A-A359449BEF1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74176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7CB45-0E78-4C9B-8F43-71C6B49A9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893B0E1-1A94-455F-A6ED-18288D1472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A98ABE-94FA-41A3-A148-8E48576E2B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8A3FE-61D5-40AA-BCE6-930B8C325625}" type="datetimeFigureOut">
              <a:rPr kumimoji="1" lang="ja-JP" altLang="en-US" smtClean="0"/>
              <a:t>2021/5/27</a:t>
            </a:fld>
            <a:endParaRPr kumimoji="1" lang="ja-JP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AD3BDE-7B5C-49EB-BC00-B5EA3FD04D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3C0364-0DCE-4938-BD23-EA7439E1AD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99683-1C09-4ECF-BF4A-A359449BEF1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163552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CD00037-AB7C-44B5-9123-17A652AF5D4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BE8E4E-C4BA-4C6F-A61D-F24255E4B4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CB4D8F-90EB-4C5B-85DD-C4C01EA206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8A3FE-61D5-40AA-BCE6-930B8C325625}" type="datetimeFigureOut">
              <a:rPr kumimoji="1" lang="ja-JP" altLang="en-US" smtClean="0"/>
              <a:t>2021/5/27</a:t>
            </a:fld>
            <a:endParaRPr kumimoji="1" lang="ja-JP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5175A1-5236-477B-8E46-2FC99FB1CB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28E112-FB75-449C-BFA7-A91F4E99B0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99683-1C09-4ECF-BF4A-A359449BEF1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86775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895E1-7E91-432B-B0CE-B735AEB2D3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7D67B5-AA84-4C26-BDCF-8D7C54DFA1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69389B-44C8-46B4-A79F-C036ABE3C7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8A3FE-61D5-40AA-BCE6-930B8C325625}" type="datetimeFigureOut">
              <a:rPr kumimoji="1" lang="ja-JP" altLang="en-US" smtClean="0"/>
              <a:t>2021/5/27</a:t>
            </a:fld>
            <a:endParaRPr kumimoji="1" lang="ja-JP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397CE7-18EF-43C6-8875-7475EBBC63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32A404-0B7F-4BA4-B22F-321403043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99683-1C09-4ECF-BF4A-A359449BEF1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377181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4C83D-5EA9-4E87-88FB-7FF8E31D5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9773D5-D1C1-492F-866C-77BED394C9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en-US" altLang="ja-JP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CD7C67-F541-4313-8DE2-B6605510EE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8A3FE-61D5-40AA-BCE6-930B8C325625}" type="datetimeFigureOut">
              <a:rPr kumimoji="1" lang="ja-JP" altLang="en-US" smtClean="0"/>
              <a:t>2021/5/27</a:t>
            </a:fld>
            <a:endParaRPr kumimoji="1" lang="ja-JP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225C9A-4192-4CD1-A7BC-21EC49BB61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EEA483-059A-450D-88B5-2645CA7D2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99683-1C09-4ECF-BF4A-A359449BEF1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071920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9F609-9DFA-4B99-A5D3-2AA2A55D47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D720DC-11A0-431E-A7D4-626D9C860B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C2756B-9857-408B-917C-033F3A8B83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A438B6-2A57-4BEF-B909-32EFEA1CA9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8A3FE-61D5-40AA-BCE6-930B8C325625}" type="datetimeFigureOut">
              <a:rPr kumimoji="1" lang="ja-JP" altLang="en-US" smtClean="0"/>
              <a:t>2021/5/27</a:t>
            </a:fld>
            <a:endParaRPr kumimoji="1" lang="ja-JP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02F3A2-6302-4751-AE83-2B6543E4EC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DD236E-4D3A-447E-953E-6C2FFC40FA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99683-1C09-4ECF-BF4A-A359449BEF1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915188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71DE0-9F4E-4EE6-A706-B6F18ACEE9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1E7D29-5198-48F5-AE13-ACDBDB2A13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en-US" altLang="ja-JP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AB2A00-DD79-4F1F-AB3F-89D64AE40C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43797DE-33FF-40E4-BFFD-49664A2925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en-US" altLang="ja-JP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CA8D7D1-8829-48EB-A829-4431053F675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A0E3EAF-9B82-4832-8527-EE11F5577C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8A3FE-61D5-40AA-BCE6-930B8C325625}" type="datetimeFigureOut">
              <a:rPr kumimoji="1" lang="ja-JP" altLang="en-US" smtClean="0"/>
              <a:t>2021/5/27</a:t>
            </a:fld>
            <a:endParaRPr kumimoji="1" lang="ja-JP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8E1C059-07E0-48DD-A800-FF65E39B37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89621F3-A70E-4549-899A-219BA41D4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99683-1C09-4ECF-BF4A-A359449BEF1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499756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AA18DF-F97A-45F3-9999-F6C3C0317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3BE8A93-EB85-438F-A94C-B30C86746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8A3FE-61D5-40AA-BCE6-930B8C325625}" type="datetimeFigureOut">
              <a:rPr kumimoji="1" lang="ja-JP" altLang="en-US" smtClean="0"/>
              <a:t>2021/5/27</a:t>
            </a:fld>
            <a:endParaRPr kumimoji="1" lang="ja-JP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C0E04B-6A7E-4E47-BC9B-07CC9622AF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DA8602-4E11-4CD8-8066-CFF63241C0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99683-1C09-4ECF-BF4A-A359449BEF1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930481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F91B42D-5A46-45BE-9374-8098E93188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8A3FE-61D5-40AA-BCE6-930B8C325625}" type="datetimeFigureOut">
              <a:rPr kumimoji="1" lang="ja-JP" altLang="en-US" smtClean="0"/>
              <a:t>2021/5/27</a:t>
            </a:fld>
            <a:endParaRPr kumimoji="1" lang="ja-JP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509104-A447-436A-B835-16B30977C8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A29FBE-1053-4397-B23F-F48C15579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99683-1C09-4ECF-BF4A-A359449BEF1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215294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5267D-4CDB-4B03-AFB8-654F1502BD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E8E075-EFE4-4717-96CC-53F715145E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17A316-3660-419A-8D01-BCFDE408DE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en-US" altLang="ja-JP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649A66-9301-4A00-8FEE-3900D37BC4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8A3FE-61D5-40AA-BCE6-930B8C325625}" type="datetimeFigureOut">
              <a:rPr kumimoji="1" lang="ja-JP" altLang="en-US" smtClean="0"/>
              <a:t>2021/5/27</a:t>
            </a:fld>
            <a:endParaRPr kumimoji="1" lang="ja-JP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EDAFFA-8909-4E13-8C47-51C174B26C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DEE6D6-07DF-4944-B16A-68EE0A8A4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99683-1C09-4ECF-BF4A-A359449BEF1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700110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D78D9-ABF6-49FD-B268-AF99A4092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7414B7A-F128-4309-B217-DFCF4B3856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5709B1-3389-46BE-A5EB-534992A5FF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en-US" altLang="ja-JP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D68F14-0922-4B80-9A16-82C56C1108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8A3FE-61D5-40AA-BCE6-930B8C325625}" type="datetimeFigureOut">
              <a:rPr kumimoji="1" lang="ja-JP" altLang="en-US" smtClean="0"/>
              <a:t>2021/5/27</a:t>
            </a:fld>
            <a:endParaRPr kumimoji="1" lang="ja-JP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3563E7-D2CF-4B58-A904-6CEC898530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4FB55C-030D-445F-9FE5-8ECBF8870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99683-1C09-4ECF-BF4A-A359449BEF1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261896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DBF560A-25A2-4CE3-890F-25FCEF1E13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6FF8C2-2954-4B83-8EE4-227F1362BC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49189D-427C-479E-9096-D63EF8035D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C8A3FE-61D5-40AA-BCE6-930B8C325625}" type="datetimeFigureOut">
              <a:rPr kumimoji="1" lang="ja-JP" altLang="en-US" smtClean="0"/>
              <a:t>2021/5/27</a:t>
            </a:fld>
            <a:endParaRPr kumimoji="1" lang="ja-JP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F19DB1-68FC-4754-8B4D-1D20539CAD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03C753-D3A9-45C8-A755-1F1A4376A3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E99683-1C09-4ECF-BF4A-A359449BEF1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384087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EC8107CA-6B2D-4235-B03A-53134B938B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3" t="2615" r="2382" b="6496"/>
          <a:stretch/>
        </p:blipFill>
        <p:spPr bwMode="auto">
          <a:xfrm>
            <a:off x="174172" y="815647"/>
            <a:ext cx="7392760" cy="4620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48A4346-6198-4821-B015-FA925ABF3377}"/>
              </a:ext>
            </a:extLst>
          </p:cNvPr>
          <p:cNvSpPr txBox="1"/>
          <p:nvPr/>
        </p:nvSpPr>
        <p:spPr>
          <a:xfrm>
            <a:off x="8516983" y="391885"/>
            <a:ext cx="2906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トップ 画像の解像度</a:t>
            </a:r>
            <a:r>
              <a:rPr lang="en-US" altLang="ja-JP" dirty="0"/>
              <a:t>16:10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6B81BA9-2BD9-4546-9937-1C550FB447A6}"/>
              </a:ext>
            </a:extLst>
          </p:cNvPr>
          <p:cNvSpPr/>
          <p:nvPr/>
        </p:nvSpPr>
        <p:spPr>
          <a:xfrm>
            <a:off x="8277225" y="2581275"/>
            <a:ext cx="3124200" cy="3124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32ABFF-8500-4932-B655-2F526C5498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8650" y="2571750"/>
            <a:ext cx="3152775" cy="3133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913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48A4346-6198-4821-B015-FA925ABF3377}"/>
              </a:ext>
            </a:extLst>
          </p:cNvPr>
          <p:cNvSpPr txBox="1"/>
          <p:nvPr/>
        </p:nvSpPr>
        <p:spPr>
          <a:xfrm>
            <a:off x="8778240" y="365759"/>
            <a:ext cx="2906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トップ 画像の解像度</a:t>
            </a:r>
            <a:r>
              <a:rPr lang="en-US" altLang="ja-JP" dirty="0"/>
              <a:t>16:10</a:t>
            </a:r>
          </a:p>
        </p:txBody>
      </p:sp>
      <p:pic>
        <p:nvPicPr>
          <p:cNvPr id="5" name="図 3" descr="レゴ, おもちゃ が含まれている画像&#10;&#10;自動的に生成された説明">
            <a:extLst>
              <a:ext uri="{FF2B5EF4-FFF2-40B4-BE49-F238E27FC236}">
                <a16:creationId xmlns:a16="http://schemas.microsoft.com/office/drawing/2014/main" id="{C0210E9A-D9DD-4627-8B7B-3BC28846FB2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" t="-136" b="-22"/>
          <a:stretch/>
        </p:blipFill>
        <p:spPr>
          <a:xfrm>
            <a:off x="0" y="0"/>
            <a:ext cx="7846424" cy="491163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530522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6C7F0BF-FF2B-4119-83A9-0EFD70845751}"/>
              </a:ext>
            </a:extLst>
          </p:cNvPr>
          <p:cNvSpPr/>
          <p:nvPr/>
        </p:nvSpPr>
        <p:spPr>
          <a:xfrm>
            <a:off x="0" y="-1"/>
            <a:ext cx="7788946" cy="48680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8A4346-6198-4821-B015-FA925ABF3377}"/>
              </a:ext>
            </a:extLst>
          </p:cNvPr>
          <p:cNvSpPr txBox="1"/>
          <p:nvPr/>
        </p:nvSpPr>
        <p:spPr>
          <a:xfrm>
            <a:off x="8778240" y="365759"/>
            <a:ext cx="2906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トップ 画像の解像度</a:t>
            </a:r>
            <a:r>
              <a:rPr lang="en-US" altLang="ja-JP" dirty="0"/>
              <a:t>16:10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F49B7B9-9731-4B3E-8627-E888FF8F91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165" r="6261"/>
          <a:stretch/>
        </p:blipFill>
        <p:spPr>
          <a:xfrm>
            <a:off x="0" y="-1"/>
            <a:ext cx="2978332" cy="4868090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7565BC02-AE86-4457-8C05-EB59E0C76C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868" b="9666"/>
          <a:stretch/>
        </p:blipFill>
        <p:spPr bwMode="auto">
          <a:xfrm>
            <a:off x="2970534" y="2333897"/>
            <a:ext cx="2998900" cy="2534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721DCAD-D5A2-4C9E-B3EC-47D96B1AB21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3234" b="21936"/>
          <a:stretch/>
        </p:blipFill>
        <p:spPr>
          <a:xfrm>
            <a:off x="2978331" y="-2"/>
            <a:ext cx="4802817" cy="23338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B544FC3-D46C-4210-9366-AD2014BD9B7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7412" t="4095" r="6369" b="28317"/>
          <a:stretch/>
        </p:blipFill>
        <p:spPr>
          <a:xfrm>
            <a:off x="5969435" y="2333897"/>
            <a:ext cx="1811714" cy="2534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9075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text, indoor, ceiling, wall&#10;&#10;Description automatically generated">
            <a:extLst>
              <a:ext uri="{FF2B5EF4-FFF2-40B4-BE49-F238E27FC236}">
                <a16:creationId xmlns:a16="http://schemas.microsoft.com/office/drawing/2014/main" id="{544FAFF2-831C-4DA3-B97B-6163E6C2BA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287000" cy="6858000"/>
          </a:xfrm>
        </p:spPr>
      </p:pic>
    </p:spTree>
    <p:extLst>
      <p:ext uri="{BB962C8B-B14F-4D97-AF65-F5344CB8AC3E}">
        <p14:creationId xmlns:p14="http://schemas.microsoft.com/office/powerpoint/2010/main" val="37369310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7868E73-B0F6-4E5D-B328-8916E39434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03" b="12122"/>
          <a:stretch/>
        </p:blipFill>
        <p:spPr bwMode="auto">
          <a:xfrm>
            <a:off x="1" y="570013"/>
            <a:ext cx="9148760" cy="571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6587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C2C4692-D759-495E-AA96-E1A77567154C}"/>
              </a:ext>
            </a:extLst>
          </p:cNvPr>
          <p:cNvSpPr/>
          <p:nvPr/>
        </p:nvSpPr>
        <p:spPr>
          <a:xfrm>
            <a:off x="0" y="0"/>
            <a:ext cx="7149737" cy="43196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575A665-1154-49EA-AB60-E8ABBE2ADC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4434" y="568015"/>
            <a:ext cx="2121406" cy="365579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AE56E87-232B-45C7-9DC7-D97B2C177E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5289" y="5694840"/>
            <a:ext cx="4720045" cy="80262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D641FB8-6E4B-454F-8D2F-A497F74FFD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1416" y="1633360"/>
            <a:ext cx="2464424" cy="478030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AA25E8C-7FE7-444A-BFDE-D02C1DAE88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" y="-1"/>
            <a:ext cx="7149737" cy="4356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3505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indoor&#10;&#10;Description automatically generated">
            <a:extLst>
              <a:ext uri="{FF2B5EF4-FFF2-40B4-BE49-F238E27FC236}">
                <a16:creationId xmlns:a16="http://schemas.microsoft.com/office/drawing/2014/main" id="{C9493967-29A4-4BBB-B0F1-2B8F718695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902" t="2730" r="3595" b="32636"/>
          <a:stretch/>
        </p:blipFill>
        <p:spPr>
          <a:xfrm>
            <a:off x="-1283844" y="850"/>
            <a:ext cx="3351099" cy="33510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1936BD3-2158-4B71-9898-928CC41AD6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306" t="18332" r="56119" b="42254"/>
          <a:stretch/>
        </p:blipFill>
        <p:spPr>
          <a:xfrm>
            <a:off x="2118295" y="0"/>
            <a:ext cx="3352800" cy="3352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A855898-9B5A-456B-8BC6-C34680FBC4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157" t="14708" r="7617" b="30354"/>
          <a:stretch/>
        </p:blipFill>
        <p:spPr>
          <a:xfrm>
            <a:off x="8839200" y="3352800"/>
            <a:ext cx="3356200" cy="3356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0AC6C47-6044-44E1-9AF5-D3BA16619D0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225" t="13113" r="24616" b="2719"/>
          <a:stretch/>
        </p:blipFill>
        <p:spPr>
          <a:xfrm>
            <a:off x="2092775" y="3351099"/>
            <a:ext cx="3352800" cy="3352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52BC3FC-BC0D-4A96-BD32-7361AE7F50D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548" t="30" r="23621" b="8245"/>
          <a:stretch/>
        </p:blipFill>
        <p:spPr>
          <a:xfrm>
            <a:off x="5474494" y="0"/>
            <a:ext cx="3352800" cy="33528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B12FE76-34DB-4AE5-BF88-8D4508220FC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8680" t="9999" r="14918" b="14839"/>
          <a:stretch/>
        </p:blipFill>
        <p:spPr>
          <a:xfrm>
            <a:off x="8839200" y="0"/>
            <a:ext cx="3352800" cy="33528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6F6C5C2-C97D-44E6-9EFC-CB88BFE77CD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4981" r="12480" b="3333"/>
          <a:stretch/>
        </p:blipFill>
        <p:spPr>
          <a:xfrm>
            <a:off x="5465987" y="3352799"/>
            <a:ext cx="3352801" cy="335280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8BAA921-0922-4ECF-A2CB-FC7B39D2D74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5295" t="101" r="36113" b="21777"/>
          <a:stretch/>
        </p:blipFill>
        <p:spPr>
          <a:xfrm>
            <a:off x="-1283426" y="3351099"/>
            <a:ext cx="3351099" cy="3351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2785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indoor&#10;&#10;Description automatically generated">
            <a:extLst>
              <a:ext uri="{FF2B5EF4-FFF2-40B4-BE49-F238E27FC236}">
                <a16:creationId xmlns:a16="http://schemas.microsoft.com/office/drawing/2014/main" id="{C9493967-29A4-4BBB-B0F1-2B8F718695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902" t="2730" r="3595" b="32636"/>
          <a:stretch/>
        </p:blipFill>
        <p:spPr>
          <a:xfrm>
            <a:off x="3351101" y="3330521"/>
            <a:ext cx="3351099" cy="33510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A855898-9B5A-456B-8BC6-C34680FBC4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157" t="14708" r="7617" b="30354"/>
          <a:stretch/>
        </p:blipFill>
        <p:spPr>
          <a:xfrm>
            <a:off x="-5099" y="3330521"/>
            <a:ext cx="3356200" cy="3356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52BC3FC-BC0D-4A96-BD32-7361AE7F50D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548" t="30" r="23621" b="8245"/>
          <a:stretch/>
        </p:blipFill>
        <p:spPr>
          <a:xfrm>
            <a:off x="1" y="0"/>
            <a:ext cx="3352800" cy="33528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B12FE76-34DB-4AE5-BF88-8D4508220FC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8680" t="9999" r="14918" b="14839"/>
          <a:stretch/>
        </p:blipFill>
        <p:spPr>
          <a:xfrm>
            <a:off x="3352801" y="0"/>
            <a:ext cx="3352800" cy="3352800"/>
          </a:xfrm>
          <a:prstGeom prst="rect">
            <a:avLst/>
          </a:prstGeom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3EC3BA97-6F1F-49F7-AD33-67A31262C0C8}"/>
              </a:ext>
            </a:extLst>
          </p:cNvPr>
          <p:cNvSpPr/>
          <p:nvPr/>
        </p:nvSpPr>
        <p:spPr>
          <a:xfrm>
            <a:off x="3094945" y="1438677"/>
            <a:ext cx="522514" cy="472044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3C4D11B0-3C03-4E19-B562-03CE210E766D}"/>
              </a:ext>
            </a:extLst>
          </p:cNvPr>
          <p:cNvSpPr/>
          <p:nvPr/>
        </p:nvSpPr>
        <p:spPr>
          <a:xfrm>
            <a:off x="3094945" y="4792327"/>
            <a:ext cx="522514" cy="472044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7B1F07F6-8C06-4BAA-904B-BFF0E56D445C}"/>
              </a:ext>
            </a:extLst>
          </p:cNvPr>
          <p:cNvSpPr/>
          <p:nvPr/>
        </p:nvSpPr>
        <p:spPr>
          <a:xfrm rot="8100000">
            <a:off x="3094945" y="3115928"/>
            <a:ext cx="522514" cy="472044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318138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BDCE3720-9830-4381-B777-32D4B4CE4C44}"/>
              </a:ext>
            </a:extLst>
          </p:cNvPr>
          <p:cNvSpPr/>
          <p:nvPr/>
        </p:nvSpPr>
        <p:spPr>
          <a:xfrm>
            <a:off x="1286693" y="4816028"/>
            <a:ext cx="1935478" cy="19354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9B84C49-AFF3-4F6C-921B-31A82F6115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144" y="359476"/>
            <a:ext cx="4391025" cy="43815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BE40D56-ACE9-408D-9D08-DB213BBBE7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79" b="3402"/>
          <a:stretch/>
        </p:blipFill>
        <p:spPr>
          <a:xfrm>
            <a:off x="5179695" y="359476"/>
            <a:ext cx="4381500" cy="43815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6405F43-CD2B-4FB1-8CA3-736EC8910B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11"/>
          <a:stretch/>
        </p:blipFill>
        <p:spPr bwMode="auto">
          <a:xfrm>
            <a:off x="1375953" y="4867625"/>
            <a:ext cx="741973" cy="916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E4BD79D-58F6-409B-8412-71F9444841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55"/>
          <a:stretch/>
        </p:blipFill>
        <p:spPr bwMode="auto">
          <a:xfrm>
            <a:off x="1750423" y="5274099"/>
            <a:ext cx="1471748" cy="1556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47141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1297</TotalTime>
  <Words>15</Words>
  <Application>Microsoft Office PowerPoint</Application>
  <PresentationFormat>Widescreen</PresentationFormat>
  <Paragraphs>3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游ゴシック</vt:lpstr>
      <vt:lpstr>游ゴシック Light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Shoh Tagawa</dc:creator>
  <cp:lastModifiedBy>Shoh Tagawa</cp:lastModifiedBy>
  <cp:revision>2</cp:revision>
  <dcterms:created xsi:type="dcterms:W3CDTF">2021-05-22T15:46:21Z</dcterms:created>
  <dcterms:modified xsi:type="dcterms:W3CDTF">2021-05-27T13:49:44Z</dcterms:modified>
</cp:coreProperties>
</file>